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PTD PROCUREMENT WEBINAR – WARRANTY &amp;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Williams &amp; Samantha Bryant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10/24/2018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Q&amp;A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8" name="Picture 2" descr="C:\Users\cmfreitag\AppData\Local\Microsoft\Windows\Temporary Internet Files\Content.IE5\NS42YMRJ\3questions[1].jpg">
            <a:extLst>
              <a:ext uri="{FF2B5EF4-FFF2-40B4-BE49-F238E27FC236}">
                <a16:creationId xmlns:a16="http://schemas.microsoft.com/office/drawing/2014/main" id="{9111603D-6904-4A35-99AE-6FED3E316F7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009775"/>
            <a:ext cx="34480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PTD PROCUREMENT WEBINAR – WARRANTY &amp; DEVICES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2E68F71-0F5F-42B6-AF05-E0E2ABBB34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4899" y="2503168"/>
            <a:ext cx="7017104" cy="29629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24 HOUR INSPECTION REQUIREMENT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Picture 6" descr="C:\Users\MainUser\AppData\Local\Microsoft\Windows\INetCache\IE\WRPNCPJ5\7174884780_29b5b66ebf_z[1].jpg">
            <a:extLst>
              <a:ext uri="{FF2B5EF4-FFF2-40B4-BE49-F238E27FC236}">
                <a16:creationId xmlns:a16="http://schemas.microsoft.com/office/drawing/2014/main" id="{98DC4FE7-30C9-4424-B2D4-B6178AB5B7A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5962"/>
            <a:ext cx="6096000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83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24 HOUR INSPECTION REQUIREMENT continued…….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C507A-4F3A-4992-935A-EC444DBDB1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VEHICLE INSPECTION FORM IS REQUIRED TO BE COMPLETED PRIOR TO TAKING POSSESION OF YOUR DELIVERED VEHICLE</a:t>
            </a: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WARRANTY STARTS ONCE VEHICLE HAS BEEN ACCEPTED BY THE </a:t>
            </a:r>
            <a:r>
              <a:rPr lang="en-US" sz="18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 SYSTEM – CHASSIS/BODY WARRANTY START DATE 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ARRANGEMENTS TO HAVE VEHICLE REPAIRED TO THE ACCEPTABLE SPEC REQUIREMENTS IS THE RESPONSIBILTY OF THE VENDOR DURING THIS PERIOD – NO COST TO THE TRANSIT SYSTEM</a:t>
            </a: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INSPECTION FORMS MUST BE RETURNED TO PTD</a:t>
            </a: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VENDOR IS REQUIRED TO PERFORM THEIR OWN INSPECTION OF VEHICLES BEFORE DELIVERY TO TRANSIT SYSTEMS – WARRANTY SHOULD NOT BE A FACTOR DURING THIS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5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GETTING THE MOST OUT OF YOUR WARRANTY &amp; DEVICES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75B0A-50CC-4A7D-A8A6-EBC96CCD02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C:\Users\MainUser\AppData\Local\Microsoft\Windows\INetCache\IE\2JQ2XQX1\americanhomewarrantyclaimformarticle[1].jpg">
            <a:extLst>
              <a:ext uri="{FF2B5EF4-FFF2-40B4-BE49-F238E27FC236}">
                <a16:creationId xmlns:a16="http://schemas.microsoft.com/office/drawing/2014/main" id="{C47A9C36-AC16-45B1-8112-894300F6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280" y="2368550"/>
            <a:ext cx="4688920" cy="3107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72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PTD PROCUREMENT WEBINAR – WARRANTY &amp; DEVICES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4B21C-9DD3-4ADA-AFE1-DF3735A9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7165"/>
            <a:ext cx="9144000" cy="54366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775A56-825D-48DD-A7DD-85D4508E96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READ THE ENTIRE WARRANTY – CONFIRMATION, CLAIMS, REIMBURSEMENTS……….</a:t>
            </a: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CHECK FOR FUTURE UPGRADES – CAMERAS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200" i="1" dirty="0"/>
              <a:t>“</a:t>
            </a:r>
            <a:r>
              <a:rPr lang="en-US" sz="1200" i="1" dirty="0" err="1"/>
              <a:t>Seon</a:t>
            </a:r>
            <a:r>
              <a:rPr lang="en-US" sz="1200" i="1" dirty="0"/>
              <a:t> Design Inc. ® Product Warranty </a:t>
            </a:r>
            <a:r>
              <a:rPr lang="en-US" sz="1200" i="1" dirty="0" err="1"/>
              <a:t>Seon</a:t>
            </a:r>
            <a:r>
              <a:rPr lang="en-US" sz="1200" i="1" dirty="0"/>
              <a:t> Design Inc. (“</a:t>
            </a:r>
            <a:r>
              <a:rPr lang="en-US" sz="1200" i="1" dirty="0" err="1"/>
              <a:t>Seon</a:t>
            </a:r>
            <a:r>
              <a:rPr lang="en-US" sz="1200" i="1" dirty="0"/>
              <a:t>”) warrants the cameras and components listed below against defects in workmanship and materials, </a:t>
            </a:r>
            <a:r>
              <a:rPr lang="en-US" sz="1200" i="1" dirty="0">
                <a:highlight>
                  <a:srgbClr val="FFFF00"/>
                </a:highlight>
              </a:rPr>
              <a:t>provided that such defects appear or are discovered within the respective periods specified below, and provided further that the purchaser of such products notifies </a:t>
            </a:r>
            <a:r>
              <a:rPr lang="en-US" sz="1200" i="1" dirty="0" err="1">
                <a:highlight>
                  <a:srgbClr val="FFFF00"/>
                </a:highlight>
              </a:rPr>
              <a:t>Seon</a:t>
            </a:r>
            <a:r>
              <a:rPr lang="en-US" sz="1200" i="1" dirty="0">
                <a:highlight>
                  <a:srgbClr val="FFFF00"/>
                </a:highlight>
              </a:rPr>
              <a:t> of such defects </a:t>
            </a:r>
            <a:r>
              <a:rPr lang="en-US" sz="1200" i="1" u="sng" dirty="0">
                <a:highlight>
                  <a:srgbClr val="FFFF00"/>
                </a:highlight>
              </a:rPr>
              <a:t>in writing </a:t>
            </a:r>
            <a:r>
              <a:rPr lang="en-US" sz="1200" i="1" dirty="0">
                <a:highlight>
                  <a:srgbClr val="FFFF00"/>
                </a:highlight>
              </a:rPr>
              <a:t>within thirty (30) days of the appearance or discovery of such defects: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200" i="1" dirty="0"/>
              <a:t>  Three (3) years from date of purchase, parts and repair labor on all Cameras”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 Within the first 2 months of defect,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Seon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will send out a new camera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 If defect occurs after the 2 month period,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Seon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will have unit returned for required repair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OBTAIN PRIOR APPROVAL BEFORE WARRANTY WORK IS STARTED - TRANSMISION</a:t>
            </a: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VEHICLE MAINTENANCE HISTORY MUST BE UP TO DATE/SERVICE REGULARY</a:t>
            </a: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6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PTD PROCUREMENT WEBINAR – WARRANTY &amp; DEVICES continued…………..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4B21C-9DD3-4ADA-AFE1-DF3735A9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7165"/>
            <a:ext cx="9144000" cy="54366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775A56-825D-48DD-A7DD-85D4508E96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 WEAR AND TEAR (TERRAIN, FREQUENCY VEHICLE IN SERVICE…….) 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1.1.1.	The current “useful life” is </a:t>
            </a:r>
            <a:r>
              <a:rPr lang="en-US" sz="1400" i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115,000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miles for Minivans, Center Aisle Vans, Conversion Vans, and Lift-equipped Vans.  Light Transit Vehicles (cutaway-type vehicle) must accumulate </a:t>
            </a:r>
            <a:r>
              <a:rPr lang="en-US" sz="1400" i="1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145,000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miles to meet “useful life”.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5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 MOST COMMON WARRANTY CLAIMS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F4F78-630A-4144-9938-117F95CD91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TIRES</a:t>
            </a: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BRAKES</a:t>
            </a: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TRANSMISSION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5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PALMETTO BUS SALES – BARNIE SMITH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6298C-9292-44DF-B22E-C3EAD7FBBA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UPDATE ON CURRENT VEHICLE WARRANTIES – STARCRAFT</a:t>
            </a: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IMPROVING YOUR WARRANTY EXPERIENCE- PARTNERSHIP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6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DOT_Official_PowerPoint_Template_4x3 [Read-Only]" id="{3A1A79C3-0B11-4B72-8F5D-CF9D6EB4F5B5}" vid="{30820DA6-85A5-4C1F-A6C6-C8AA52208B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 xsi:nil="true"/>
    <URL xmlns="http://schemas.microsoft.com/sharepoint/v3">
      <Url xsi:nil="true"/>
      <Description xsi:nil="true"/>
    </URL>
    <Grant_x0020_Type xmlns="49d42ce9-ca8e-4bc7-9fec-f7192c4cc371" xsi:nil="true"/>
    <Section xmlns="49d42ce9-ca8e-4bc7-9fec-f7192c4cc37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02" ma:contentTypeDescription="Create a new document." ma:contentTypeScope="" ma:versionID="d50200f18d7e7fc888b4d58edf121058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72B616C0-77A5-4E4D-B8A6-7A18F25518E7}"/>
</file>

<file path=customXml/itemProps2.xml><?xml version="1.0" encoding="utf-8"?>
<ds:datastoreItem xmlns:ds="http://schemas.openxmlformats.org/officeDocument/2006/customXml" ds:itemID="{69DC4630-270D-46C0-A49F-98B7CB7315F5}"/>
</file>

<file path=customXml/itemProps3.xml><?xml version="1.0" encoding="utf-8"?>
<ds:datastoreItem xmlns:ds="http://schemas.openxmlformats.org/officeDocument/2006/customXml" ds:itemID="{1458A8DA-ED27-4069-BEDA-FB32AA7DB2B6}"/>
</file>

<file path=customXml/itemProps4.xml><?xml version="1.0" encoding="utf-8"?>
<ds:datastoreItem xmlns:ds="http://schemas.openxmlformats.org/officeDocument/2006/customXml" ds:itemID="{A5BE5A48-FD32-4AF7-B9A7-1256DEE7DE8C}"/>
</file>

<file path=customXml/itemProps5.xml><?xml version="1.0" encoding="utf-8"?>
<ds:datastoreItem xmlns:ds="http://schemas.openxmlformats.org/officeDocument/2006/customXml" ds:itemID="{CECD4FE4-4952-49C6-8DE0-6A9234B4B07F}"/>
</file>

<file path=docProps/app.xml><?xml version="1.0" encoding="utf-8"?>
<Properties xmlns="http://schemas.openxmlformats.org/officeDocument/2006/extended-properties" xmlns:vt="http://schemas.openxmlformats.org/officeDocument/2006/docPropsVTypes">
  <Template>NCDOT_Official_PowerPoint_Template_4x3</Template>
  <TotalTime>464</TotalTime>
  <Words>413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PTD PROCUREMENT WEBINAR – WARRANTY &amp; DEVICES</vt:lpstr>
      <vt:lpstr>PTD PROCUREMENT WEBINAR – WARRANTY &amp; DEVICES</vt:lpstr>
      <vt:lpstr>24 HOUR INSPECTION REQUIREMENT</vt:lpstr>
      <vt:lpstr>24 HOUR INSPECTION REQUIREMENT continued…….</vt:lpstr>
      <vt:lpstr>GETTING THE MOST OUT OF YOUR WARRANTY &amp; DEVICES</vt:lpstr>
      <vt:lpstr>PTD PROCUREMENT WEBINAR – WARRANTY &amp; DEVICES</vt:lpstr>
      <vt:lpstr>PTD PROCUREMENT WEBINAR – WARRANTY &amp; DEVICES continued…………..</vt:lpstr>
      <vt:lpstr>THE MOST COMMON WARRANTY CLAIMS</vt:lpstr>
      <vt:lpstr>PALMETTO BUS SALES – BARNIE SMITH</vt:lpstr>
      <vt:lpstr>Q&amp;A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WARRANTY  DEVICES</dc:title>
  <dc:subject>Training</dc:subject>
  <dc:creator>Eric Williams</dc:creator>
  <cp:keywords>PowerPoint, template, 4x3, official, presentation</cp:keywords>
  <dc:description/>
  <cp:lastModifiedBy>Bryant, Samantha L</cp:lastModifiedBy>
  <cp:revision>9</cp:revision>
  <dcterms:created xsi:type="dcterms:W3CDTF">2018-10-23T13:27:29Z</dcterms:created>
  <dcterms:modified xsi:type="dcterms:W3CDTF">2020-01-16T13:14:56Z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0x0101006CBB0BA4D890B54791BACA23C39560D3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157500</vt:r8>
  </property>
  <property fmtid="{D5CDD505-2E9C-101B-9397-08002B2CF9AE}" pid="7" name="Description0">
    <vt:lpwstr>WARRANTY  DEVICES</vt:lpwstr>
  </property>
  <property fmtid="{D5CDD505-2E9C-101B-9397-08002B2CF9AE}" pid="8" name="Document Type">
    <vt:lpwstr>Procurement</vt:lpwstr>
  </property>
</Properties>
</file>